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84" y="-76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verse 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826" y="572492"/>
            <a:ext cx="6489288" cy="8943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3759891"/>
            <a:ext cx="642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smtClean="0">
                <a:solidFill>
                  <a:schemeClr val="bg1"/>
                </a:solidFill>
              </a:rPr>
              <a:t>Colossians</a:t>
            </a:r>
            <a:r>
              <a:rPr lang="cs-CZ" sz="5400" b="1" dirty="0" smtClean="0">
                <a:solidFill>
                  <a:schemeClr val="bg1"/>
                </a:solidFill>
              </a:rPr>
              <a:t> </a:t>
            </a:r>
            <a:r>
              <a:rPr lang="cs-CZ" sz="5400" b="1" baseline="30000" dirty="0">
                <a:solidFill>
                  <a:schemeClr val="bg1"/>
                </a:solidFill>
              </a:rPr>
              <a:t>3</a:t>
            </a:r>
            <a:r>
              <a:rPr lang="cs-CZ" sz="5400" b="1" baseline="30000" dirty="0" smtClean="0">
                <a:solidFill>
                  <a:schemeClr val="bg1"/>
                </a:solidFill>
              </a:rPr>
              <a:t>:28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13038" y="2434894"/>
            <a:ext cx="72530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The gospel message needs to change in order to be relevant.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3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2" y="2392388"/>
            <a:ext cx="59435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The gospel message transcends culture and context.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4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32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Awana Employee</cp:lastModifiedBy>
  <cp:revision>20</cp:revision>
  <dcterms:created xsi:type="dcterms:W3CDTF">2018-04-23T17:56:52Z</dcterms:created>
  <dcterms:modified xsi:type="dcterms:W3CDTF">2018-04-26T16:41:34Z</dcterms:modified>
</cp:coreProperties>
</file>